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23" r:id="rId1"/>
  </p:sldMasterIdLst>
  <p:notesMasterIdLst>
    <p:notesMasterId r:id="rId7"/>
  </p:notesMasterIdLst>
  <p:handoutMasterIdLst>
    <p:handoutMasterId r:id="rId8"/>
  </p:handoutMasterIdLst>
  <p:sldIdLst>
    <p:sldId id="942" r:id="rId2"/>
    <p:sldId id="939" r:id="rId3"/>
    <p:sldId id="945" r:id="rId4"/>
    <p:sldId id="944" r:id="rId5"/>
    <p:sldId id="947" r:id="rId6"/>
  </p:sldIdLst>
  <p:sldSz cx="12195175" cy="6859588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1pPr>
    <a:lvl2pPr marL="542000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2pPr>
    <a:lvl3pPr marL="1083993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3pPr>
    <a:lvl4pPr marL="1625986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4pPr>
    <a:lvl5pPr marL="2167986" algn="l" rtl="0" fontAlgn="base">
      <a:spcBef>
        <a:spcPct val="0"/>
      </a:spcBef>
      <a:spcAft>
        <a:spcPct val="0"/>
      </a:spcAft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5pPr>
    <a:lvl6pPr marL="2709982" algn="l" defTabSz="1083993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6pPr>
    <a:lvl7pPr marL="3251978" algn="l" defTabSz="1083993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7pPr>
    <a:lvl8pPr marL="3793976" algn="l" defTabSz="1083993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8pPr>
    <a:lvl9pPr marL="4335971" algn="l" defTabSz="1083993" rtl="0" eaLnBrk="1" latinLnBrk="0" hangingPunct="1">
      <a:defRPr sz="2400" kern="1200">
        <a:solidFill>
          <a:srgbClr val="FF0000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1">
          <p15:clr>
            <a:srgbClr val="A4A3A4"/>
          </p15:clr>
        </p15:guide>
        <p15:guide id="3" pos="393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0" userDrawn="1">
          <p15:clr>
            <a:srgbClr val="A4A3A4"/>
          </p15:clr>
        </p15:guide>
        <p15:guide id="2" pos="3126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E1E1"/>
    <a:srgbClr val="FC8864"/>
    <a:srgbClr val="5C8E26"/>
    <a:srgbClr val="76B531"/>
    <a:srgbClr val="FD6363"/>
    <a:srgbClr val="FD3939"/>
    <a:srgbClr val="F2846E"/>
    <a:srgbClr val="43BE12"/>
    <a:srgbClr val="266678"/>
    <a:srgbClr val="8950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96947" autoAdjust="0"/>
  </p:normalViewPr>
  <p:slideViewPr>
    <p:cSldViewPr>
      <p:cViewPr varScale="1">
        <p:scale>
          <a:sx n="76" d="100"/>
          <a:sy n="76" d="100"/>
        </p:scale>
        <p:origin x="552" y="96"/>
      </p:cViewPr>
      <p:guideLst>
        <p:guide orient="horz" pos="2161"/>
        <p:guide pos="3841"/>
        <p:guide pos="3932"/>
      </p:guideLst>
    </p:cSldViewPr>
  </p:slideViewPr>
  <p:outlineViewPr>
    <p:cViewPr>
      <p:scale>
        <a:sx n="33" d="100"/>
        <a:sy n="33" d="100"/>
      </p:scale>
      <p:origin x="0" y="189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4" d="100"/>
          <a:sy n="114" d="100"/>
        </p:scale>
        <p:origin x="2082" y="108"/>
      </p:cViewPr>
      <p:guideLst>
        <p:guide orient="horz" pos="2140"/>
        <p:guide pos="312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4301807" cy="339884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247" y="0"/>
            <a:ext cx="4301806" cy="339884"/>
          </a:xfrm>
          <a:prstGeom prst="rect">
            <a:avLst/>
          </a:prstGeom>
        </p:spPr>
        <p:txBody>
          <a:bodyPr vert="horz" lIns="91010" tIns="45505" rIns="91010" bIns="4550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38AE029-F010-47F7-9DC1-E76188C4493E}" type="datetimeFigureOut">
              <a:rPr lang="ru-RU">
                <a:latin typeface="Arial" panose="020B0604020202020204" pitchFamily="34" charset="0"/>
              </a:rPr>
              <a:pPr>
                <a:defRPr/>
              </a:pPr>
              <a:t>03.04.2026</a:t>
            </a:fld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3" y="6456218"/>
            <a:ext cx="4301807" cy="339884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latin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247" y="6456218"/>
            <a:ext cx="4301806" cy="339884"/>
          </a:xfrm>
          <a:prstGeom prst="rect">
            <a:avLst/>
          </a:prstGeom>
        </p:spPr>
        <p:txBody>
          <a:bodyPr vert="horz" lIns="91010" tIns="45505" rIns="91010" bIns="4550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B9FFB5F-C8A9-4B74-893F-FD3837F1F3F9}" type="slidenum">
              <a:rPr lang="ru-RU">
                <a:latin typeface="Arial" panose="020B0604020202020204" pitchFamily="34" charset="0"/>
              </a:rPr>
              <a:pPr>
                <a:defRPr/>
              </a:pPr>
              <a:t>‹#›</a:t>
            </a:fld>
            <a:endParaRPr lang="ru-RU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71577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0"/>
            <a:ext cx="4301807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3247" y="0"/>
            <a:ext cx="4301806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B97DBF17-2317-4324-A986-363D727113C5}" type="datetimeFigureOut">
              <a:rPr lang="ru-RU" smtClean="0"/>
              <a:pPr>
                <a:defRPr/>
              </a:pPr>
              <a:t>03.04.2026</a:t>
            </a:fld>
            <a:endParaRPr lang="ru-RU" dirty="0"/>
          </a:p>
        </p:txBody>
      </p:sp>
      <p:sp>
        <p:nvSpPr>
          <p:cNvPr id="1095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697163" y="509588"/>
            <a:ext cx="4532312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3456" y="3228895"/>
            <a:ext cx="7941310" cy="305895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010" tIns="45505" rIns="91010" bIns="455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dirty="0"/>
              <a:t>Образец текста</a:t>
            </a:r>
          </a:p>
          <a:p>
            <a:pPr lvl="1"/>
            <a:r>
              <a:rPr lang="ru-RU" noProof="0" dirty="0"/>
              <a:t>Второй уровень</a:t>
            </a:r>
          </a:p>
          <a:p>
            <a:pPr lvl="2"/>
            <a:r>
              <a:rPr lang="ru-RU" noProof="0" dirty="0"/>
              <a:t>Третий уровень</a:t>
            </a:r>
          </a:p>
          <a:p>
            <a:pPr lvl="3"/>
            <a:r>
              <a:rPr lang="ru-RU" noProof="0" dirty="0" err="1"/>
              <a:t>Четвертый</a:t>
            </a:r>
            <a:r>
              <a:rPr lang="ru-RU" noProof="0" dirty="0"/>
              <a:t> уровень</a:t>
            </a:r>
          </a:p>
          <a:p>
            <a:pPr lvl="4"/>
            <a:r>
              <a:rPr lang="ru-RU" noProof="0" dirty="0"/>
              <a:t>Пятый уровень</a:t>
            </a:r>
          </a:p>
        </p:txBody>
      </p:sp>
      <p:sp>
        <p:nvSpPr>
          <p:cNvPr id="604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6456218"/>
            <a:ext cx="4301807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010" tIns="45505" rIns="91010" bIns="45505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b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04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3247" y="6456218"/>
            <a:ext cx="4301806" cy="33988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010" tIns="45505" rIns="91010" bIns="4550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1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0EA824A-ECAA-4660-A371-1DD77E95C13F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85930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542000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1083993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625986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2167986" algn="l" rtl="0" eaLnBrk="0" fontAlgn="base" hangingPunct="0">
      <a:spcBef>
        <a:spcPct val="3000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709982" algn="l" defTabSz="108399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51978" algn="l" defTabSz="108399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93976" algn="l" defTabSz="108399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35971" algn="l" defTabSz="108399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638" y="2130919"/>
            <a:ext cx="10365899" cy="147036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9276" y="3887100"/>
            <a:ext cx="8536623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43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8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331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775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219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663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107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551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859A75-AC82-4755-A548-E6FD857284F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18DC8-D69B-4DD4-B705-BAB4D558220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259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9EEBE-3C4A-45D7-8520-5DF6B01EBED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203EE-5A49-4316-A1E6-2B88028E4D4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122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335" y="4407921"/>
            <a:ext cx="10365899" cy="1362390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335" y="2907387"/>
            <a:ext cx="10365899" cy="150053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4388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877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3316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7755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2194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6632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1071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551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0CA142-BAB1-4CC4-9F2D-5F64F5584A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28155-2C58-4376-9E9F-B37F8CBA56B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48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759" y="1600571"/>
            <a:ext cx="5386202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9214" y="1600571"/>
            <a:ext cx="5386202" cy="4527011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A27CAC-3A4C-4AE0-AFAF-F7E66572F1D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7A2EFB-B466-4B93-8DD8-6B8D17B459B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85553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759" y="1535469"/>
            <a:ext cx="5388320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759" y="2175379"/>
            <a:ext cx="5388320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4980" y="1535469"/>
            <a:ext cx="5390437" cy="639910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4388" indent="0">
              <a:buNone/>
              <a:defRPr sz="2400" b="1"/>
            </a:lvl2pPr>
            <a:lvl3pPr marL="1088776" indent="0">
              <a:buNone/>
              <a:defRPr sz="2100" b="1"/>
            </a:lvl3pPr>
            <a:lvl4pPr marL="1633164" indent="0">
              <a:buNone/>
              <a:defRPr sz="1900" b="1"/>
            </a:lvl4pPr>
            <a:lvl5pPr marL="2177552" indent="0">
              <a:buNone/>
              <a:defRPr sz="1900" b="1"/>
            </a:lvl5pPr>
            <a:lvl6pPr marL="2721940" indent="0">
              <a:buNone/>
              <a:defRPr sz="1900" b="1"/>
            </a:lvl6pPr>
            <a:lvl7pPr marL="3266328" indent="0">
              <a:buNone/>
              <a:defRPr sz="1900" b="1"/>
            </a:lvl7pPr>
            <a:lvl8pPr marL="3810716" indent="0">
              <a:buNone/>
              <a:defRPr sz="1900" b="1"/>
            </a:lvl8pPr>
            <a:lvl9pPr marL="4355104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4980" y="2175379"/>
            <a:ext cx="5390437" cy="3952203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182A96-480B-4D45-8F1A-C96DD0F1579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B2DFC3-A927-4FD5-998D-5FEF529FDCD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1617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210490-0497-447A-9730-1A9614DE0E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5E66FA-4276-447F-A3C7-9121683CB179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056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6A40B1-CD92-43E1-9B25-BDE5025F84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8ECE58-DD8F-41A7-82C0-941C977FA5B8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2711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759" y="273113"/>
            <a:ext cx="4012129" cy="116231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7974" y="273114"/>
            <a:ext cx="6817442" cy="5854468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759" y="1435433"/>
            <a:ext cx="4012129" cy="4692149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3B985F-DFF8-416D-9B78-B2C54B8B0D8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6671D5-AFD1-4600-87B8-EC0E16363BA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088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0340" y="4801712"/>
            <a:ext cx="7317105" cy="56686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90340" y="612917"/>
            <a:ext cx="7317105" cy="4115753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44388" indent="0">
              <a:buNone/>
              <a:defRPr sz="3300"/>
            </a:lvl2pPr>
            <a:lvl3pPr marL="1088776" indent="0">
              <a:buNone/>
              <a:defRPr sz="2900"/>
            </a:lvl3pPr>
            <a:lvl4pPr marL="1633164" indent="0">
              <a:buNone/>
              <a:defRPr sz="2400"/>
            </a:lvl4pPr>
            <a:lvl5pPr marL="2177552" indent="0">
              <a:buNone/>
              <a:defRPr sz="2400"/>
            </a:lvl5pPr>
            <a:lvl6pPr marL="2721940" indent="0">
              <a:buNone/>
              <a:defRPr sz="2400"/>
            </a:lvl6pPr>
            <a:lvl7pPr marL="3266328" indent="0">
              <a:buNone/>
              <a:defRPr sz="2400"/>
            </a:lvl7pPr>
            <a:lvl8pPr marL="3810716" indent="0">
              <a:buNone/>
              <a:defRPr sz="2400"/>
            </a:lvl8pPr>
            <a:lvl9pPr marL="4355104" indent="0">
              <a:buNone/>
              <a:defRPr sz="2400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90340" y="5368581"/>
            <a:ext cx="7317105" cy="805048"/>
          </a:xfrm>
        </p:spPr>
        <p:txBody>
          <a:bodyPr/>
          <a:lstStyle>
            <a:lvl1pPr marL="0" indent="0">
              <a:buNone/>
              <a:defRPr sz="1700"/>
            </a:lvl1pPr>
            <a:lvl2pPr marL="544388" indent="0">
              <a:buNone/>
              <a:defRPr sz="1400"/>
            </a:lvl2pPr>
            <a:lvl3pPr marL="1088776" indent="0">
              <a:buNone/>
              <a:defRPr sz="1200"/>
            </a:lvl3pPr>
            <a:lvl4pPr marL="1633164" indent="0">
              <a:buNone/>
              <a:defRPr sz="1100"/>
            </a:lvl4pPr>
            <a:lvl5pPr marL="2177552" indent="0">
              <a:buNone/>
              <a:defRPr sz="1100"/>
            </a:lvl5pPr>
            <a:lvl6pPr marL="2721940" indent="0">
              <a:buNone/>
              <a:defRPr sz="1100"/>
            </a:lvl6pPr>
            <a:lvl7pPr marL="3266328" indent="0">
              <a:buNone/>
              <a:defRPr sz="1100"/>
            </a:lvl7pPr>
            <a:lvl8pPr marL="3810716" indent="0">
              <a:buNone/>
              <a:defRPr sz="1100"/>
            </a:lvl8pPr>
            <a:lvl9pPr marL="4355104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43570-9745-4D04-96A3-6B3A553DBD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6B163-F42F-4558-B02B-D3FE90136147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39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53C4C-A4B6-4E3B-A0AE-AE70ABAF200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EC4B0C-5B1C-4D2D-BC6C-401DA1BA2BE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9655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41502" y="274702"/>
            <a:ext cx="2743914" cy="585288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759" y="274702"/>
            <a:ext cx="8028490" cy="585288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97D3A-FF27-4FDB-8633-EA420E550E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7BA8B8-A5A1-467E-AAA9-A273952E328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854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759" y="274701"/>
            <a:ext cx="10975658" cy="1143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759" y="1600571"/>
            <a:ext cx="10975658" cy="4527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759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62D1B4-5A4E-430C-8433-F1D1583A005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03.04.2026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6685" y="6357822"/>
            <a:ext cx="3861805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9875" y="6357822"/>
            <a:ext cx="2845541" cy="365210"/>
          </a:xfrm>
          <a:prstGeom prst="rect">
            <a:avLst/>
          </a:prstGeom>
        </p:spPr>
        <p:txBody>
          <a:bodyPr vert="horz" lIns="108878" tIns="54439" rIns="108878" bIns="5443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BC122BA-4C5C-4491-A08D-C4920A45C1F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38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24" r:id="rId1"/>
    <p:sldLayoutId id="2147484125" r:id="rId2"/>
    <p:sldLayoutId id="2147484126" r:id="rId3"/>
    <p:sldLayoutId id="2147484127" r:id="rId4"/>
    <p:sldLayoutId id="2147484128" r:id="rId5"/>
    <p:sldLayoutId id="2147484129" r:id="rId6"/>
    <p:sldLayoutId id="2147484130" r:id="rId7"/>
    <p:sldLayoutId id="2147484131" r:id="rId8"/>
    <p:sldLayoutId id="2147484132" r:id="rId9"/>
    <p:sldLayoutId id="2147484133" r:id="rId10"/>
    <p:sldLayoutId id="2147484134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5pPr>
      <a:lvl6pPr marL="544388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6pPr>
      <a:lvl7pPr marL="1088776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7pPr>
      <a:lvl8pPr marL="1633164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8pPr>
      <a:lvl9pPr marL="2177552" algn="ctr" rtl="0" eaLnBrk="1" fontAlgn="base" hangingPunct="1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alibri" pitchFamily="34" charset="0"/>
        </a:defRPr>
      </a:lvl9pPr>
    </p:titleStyle>
    <p:bodyStyle>
      <a:lvl1pPr marL="408291" indent="-408291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84631" indent="-340243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60970" indent="-2721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05358" indent="-2721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49746" indent="-272194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94134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38522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82910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27298" indent="-272194" algn="l" defTabSz="1088776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438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877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3316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77552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21940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66328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10716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55104" algn="l" defTabSz="108877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05698" y="2061642"/>
            <a:ext cx="4581525" cy="1296144"/>
          </a:xfrm>
        </p:spPr>
        <p:txBody>
          <a:bodyPr/>
          <a:lstStyle/>
          <a:p>
            <a:pPr>
              <a:defRPr/>
            </a:pPr>
            <a:b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</a:rPr>
              <a:t>Министерство семьи, труда и социальной защиты населения РБ</a:t>
            </a:r>
            <a:b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+7 (347) 218-06-52</a:t>
            </a:r>
            <a:b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</a:br>
            <a: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</a:rPr>
              <a:t>Государственная инспекция труда в РБ</a:t>
            </a:r>
            <a:b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+7 (347) 277-87-02</a:t>
            </a:r>
            <a:br>
              <a:rPr lang="ru-RU" sz="14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</a:br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203EE-5A49-4316-A1E6-2B88028E4D4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11" y="671637"/>
            <a:ext cx="6192688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72.userapi.com/impg/Mq8I-xtUGZskY6mkR5seqsEqGwjqyj74QGHiGA/ztfvQbF6LaY.jpg?size=481x154&amp;quality=96&amp;sign=fcc22fae1a9565e217048cba946e47e7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5699" y="671637"/>
            <a:ext cx="4678219" cy="146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maloyar.gosuslugi.ru/netcat_files/274/2513/trud_otnosheniya_15_01_2024.jpg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368" y="3501802"/>
            <a:ext cx="4674550" cy="2872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7433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205028" y="232733"/>
            <a:ext cx="3077135" cy="348509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203EE-5A49-4316-A1E6-2B88028E4D4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Заголовок 1"/>
          <p:cNvSpPr txBox="1">
            <a:spLocks/>
          </p:cNvSpPr>
          <p:nvPr/>
        </p:nvSpPr>
        <p:spPr bwMode="auto">
          <a:xfrm>
            <a:off x="7681763" y="4232501"/>
            <a:ext cx="4032448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8878" tIns="54439" rIns="108878" bIns="54439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5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5pPr>
            <a:lvl6pPr marL="544388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6pPr>
            <a:lvl7pPr marL="1088776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7pPr>
            <a:lvl8pPr marL="1633164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8pPr>
            <a:lvl9pPr marL="2177552" algn="ctr" rtl="0" eaLnBrk="1" fontAlgn="base" hangingPunct="1">
              <a:spcBef>
                <a:spcPct val="0"/>
              </a:spcBef>
              <a:spcAft>
                <a:spcPct val="0"/>
              </a:spcAft>
              <a:defRPr sz="5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br>
              <a:rPr lang="ru-RU" sz="1400" b="1" dirty="0">
                <a:solidFill>
                  <a:schemeClr val="tx2"/>
                </a:solidFill>
                <a:latin typeface="Arial" panose="020B0604020202020204" pitchFamily="34" charset="0"/>
              </a:rPr>
            </a:br>
            <a:endParaRPr lang="ru-RU" sz="14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defRPr/>
            </a:pPr>
            <a:endParaRPr lang="ru-RU" sz="14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</a:rPr>
              <a:t>Министерство семьи, труда и социальной защиты населения РБ</a:t>
            </a:r>
            <a:b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+7 (347) 218-06-52</a:t>
            </a:r>
            <a:b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</a:rPr>
            </a:br>
            <a:endParaRPr lang="ru-RU" sz="16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</a:rPr>
              <a:t>Государственная инспекция труда в РБ</a:t>
            </a:r>
            <a:b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  <a:t>+7 (347) 277-87-02</a:t>
            </a:r>
            <a:br>
              <a:rPr lang="ru-RU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</a:rPr>
            </a:br>
            <a:endParaRPr lang="ru-RU" sz="16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01" y="177254"/>
            <a:ext cx="6943725" cy="657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3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759" y="1600571"/>
            <a:ext cx="10528388" cy="4527011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203EE-5A49-4316-A1E6-2B88028E4D4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42" name="Picture 2" descr="https://avatars.mds.yandex.net/i?id=eeeafeb3b839bf33613ac98d281da3b9_l-5309185-images-thumbs&amp;n=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131" y="698086"/>
            <a:ext cx="9482336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803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8113811" y="2130919"/>
            <a:ext cx="4081364" cy="544603"/>
          </a:xfrm>
        </p:spPr>
        <p:txBody>
          <a:bodyPr/>
          <a:lstStyle/>
          <a:p>
            <a:endParaRPr lang="ru-RU" sz="2000" dirty="0"/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8113810" y="2925739"/>
            <a:ext cx="3732957" cy="3251294"/>
          </a:xfrm>
        </p:spPr>
        <p:txBody>
          <a:bodyPr/>
          <a:lstStyle/>
          <a:p>
            <a:pPr>
              <a:defRPr/>
            </a:pPr>
            <a:r>
              <a:rPr lang="ru-RU" sz="1800" b="1" dirty="0">
                <a:solidFill>
                  <a:schemeClr val="tx2"/>
                </a:solidFill>
                <a:latin typeface="Arial" panose="020B0604020202020204" pitchFamily="34" charset="0"/>
              </a:rPr>
              <a:t>Телефоны горячих линий:</a:t>
            </a:r>
          </a:p>
          <a:p>
            <a:pPr>
              <a:defRPr/>
            </a:pPr>
            <a:endParaRPr lang="ru-RU" sz="14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</a:rPr>
              <a:t>Министерство семьи, труда и социальной защиты населения РБ</a:t>
            </a:r>
            <a:b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</a:rPr>
              <a:t>+7 (347) 218-06-52</a:t>
            </a:r>
          </a:p>
          <a:p>
            <a:pPr>
              <a:defRPr/>
            </a:pPr>
            <a:endParaRPr lang="ru-RU" sz="16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>
              <a:defRPr/>
            </a:pPr>
            <a:r>
              <a:rPr lang="ru-RU" sz="1600" b="1" dirty="0">
                <a:solidFill>
                  <a:schemeClr val="tx2"/>
                </a:solidFill>
                <a:latin typeface="Arial" panose="020B0604020202020204" pitchFamily="34" charset="0"/>
              </a:rPr>
              <a:t>Государственная инспекция труда в РБ</a:t>
            </a:r>
          </a:p>
          <a:p>
            <a:pPr>
              <a:defRPr/>
            </a:pPr>
            <a:r>
              <a:rPr lang="ru-RU" sz="1600" b="1" dirty="0">
                <a:solidFill>
                  <a:srgbClr val="FF0000"/>
                </a:solidFill>
                <a:latin typeface="Arial" panose="020B0604020202020204" pitchFamily="34" charset="0"/>
              </a:rPr>
              <a:t>+7 (347) 277-87-02</a:t>
            </a:r>
          </a:p>
          <a:p>
            <a:endParaRPr lang="ru-RU" sz="14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203EE-5A49-4316-A1E6-2B88028E4D4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220" name="Picture 4" descr="https://www.votkinsk.ru/upload/medialibrary/a8d/0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60" y="477466"/>
            <a:ext cx="7360036" cy="6120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843" y="621482"/>
            <a:ext cx="338455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80857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ttps://mari-el.gov.ru/upload/medialibrary/6ef/oxlsfskxc2tv9me83vhkra0i9ix9lqgi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8995" y="765498"/>
            <a:ext cx="4896544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6199214" y="1600571"/>
            <a:ext cx="5386202" cy="4757251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C203EE-5A49-4316-A1E6-2B88028E4D4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7747" y="1417966"/>
            <a:ext cx="3383573" cy="1871634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93953" y="3739098"/>
            <a:ext cx="561503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</a:rPr>
              <a:t>Телефоны горячих линий:</a:t>
            </a:r>
          </a:p>
          <a:p>
            <a:pPr algn="ctr">
              <a:defRPr/>
            </a:pPr>
            <a:endParaRPr lang="ru-RU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</a:rPr>
              <a:t>Министерство семьи, труда и социальной защиты населения РБ</a:t>
            </a:r>
            <a:b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</a:rPr>
            </a:br>
            <a:r>
              <a:rPr lang="ru-RU" sz="2000" b="1" dirty="0">
                <a:latin typeface="Arial" panose="020B0604020202020204" pitchFamily="34" charset="0"/>
              </a:rPr>
              <a:t>+7 (347) 218-06-52</a:t>
            </a:r>
          </a:p>
          <a:p>
            <a:pPr algn="ctr">
              <a:defRPr/>
            </a:pPr>
            <a:endParaRPr lang="ru-RU" sz="2000" b="1" dirty="0">
              <a:solidFill>
                <a:schemeClr val="tx2"/>
              </a:solidFill>
              <a:latin typeface="Arial" panose="020B0604020202020204" pitchFamily="34" charset="0"/>
            </a:endParaRPr>
          </a:p>
          <a:p>
            <a:pPr algn="ctr">
              <a:defRPr/>
            </a:pPr>
            <a:r>
              <a:rPr lang="ru-RU" sz="2000" b="1" dirty="0">
                <a:solidFill>
                  <a:schemeClr val="tx2"/>
                </a:solidFill>
                <a:latin typeface="Arial" panose="020B0604020202020204" pitchFamily="34" charset="0"/>
              </a:rPr>
              <a:t>Государственная инспекция труда в РБ</a:t>
            </a:r>
          </a:p>
          <a:p>
            <a:pPr algn="ctr">
              <a:defRPr/>
            </a:pPr>
            <a:r>
              <a:rPr lang="ru-RU" sz="2000" b="1" dirty="0">
                <a:latin typeface="Arial" panose="020B0604020202020204" pitchFamily="34" charset="0"/>
              </a:rPr>
              <a:t>+7 (347) 277-87-02</a:t>
            </a:r>
          </a:p>
        </p:txBody>
      </p:sp>
    </p:spTree>
    <p:extLst>
      <p:ext uri="{BB962C8B-B14F-4D97-AF65-F5344CB8AC3E}">
        <p14:creationId xmlns:p14="http://schemas.microsoft.com/office/powerpoint/2010/main" val="791639049"/>
      </p:ext>
    </p:extLst>
  </p:cSld>
  <p:clrMapOvr>
    <a:masterClrMapping/>
  </p:clrMapOvr>
</p:sld>
</file>

<file path=ppt/theme/theme1.xml><?xml version="1.0" encoding="utf-8"?>
<a:theme xmlns:a="http://schemas.openxmlformats.org/drawingml/2006/main" name="1_Z_1_Президиум Правительство_509_16x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Z_1_Президиум Правительство_509_16x9</Template>
  <TotalTime>23327</TotalTime>
  <Words>129</Words>
  <Application>Microsoft Office PowerPoint</Application>
  <PresentationFormat>Произвольный</PresentationFormat>
  <Paragraphs>25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Verdana</vt:lpstr>
      <vt:lpstr>1_Z_1_Президиум Правительство_509_16x9</vt:lpstr>
      <vt:lpstr> Министерство семьи, труда и социальной защиты населения РБ +7 (347) 218-06-52 Государственная инспекция труда в РБ +7 (347) 277-87-02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Пестрецов Андрей Анатольевич</dc:creator>
  <cp:lastModifiedBy>Торговля</cp:lastModifiedBy>
  <cp:revision>652</cp:revision>
  <cp:lastPrinted>2024-04-03T11:38:20Z</cp:lastPrinted>
  <dcterms:created xsi:type="dcterms:W3CDTF">2020-12-26T11:30:28Z</dcterms:created>
  <dcterms:modified xsi:type="dcterms:W3CDTF">2026-04-03T04:07:26Z</dcterms:modified>
</cp:coreProperties>
</file>